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3" r:id="rId2"/>
    <p:sldId id="264" r:id="rId3"/>
    <p:sldId id="261" r:id="rId4"/>
    <p:sldId id="262" r:id="rId5"/>
    <p:sldId id="260" r:id="rId6"/>
    <p:sldId id="259" r:id="rId7"/>
    <p:sldId id="258" r:id="rId8"/>
    <p:sldId id="265" r:id="rId9"/>
    <p:sldId id="276" r:id="rId10"/>
    <p:sldId id="275" r:id="rId11"/>
    <p:sldId id="274" r:id="rId12"/>
    <p:sldId id="273" r:id="rId13"/>
    <p:sldId id="272" r:id="rId14"/>
    <p:sldId id="271" r:id="rId15"/>
    <p:sldId id="270" r:id="rId16"/>
    <p:sldId id="269" r:id="rId17"/>
    <p:sldId id="268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98F28-C051-4EF4-A115-F3DCED6C862E}" type="datetimeFigureOut">
              <a:rPr lang="ru-RU" smtClean="0"/>
              <a:t>21.03.2018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2E5B6-5FE5-4DBE-ACB1-EAD1C6E87B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2E5B6-5FE5-4DBE-ACB1-EAD1C6E87B39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gif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/>
          <p:cNvSpPr/>
          <p:nvPr/>
        </p:nvSpPr>
        <p:spPr>
          <a:xfrm>
            <a:off x="1259632" y="692696"/>
            <a:ext cx="6840760" cy="47525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 descr="C:\Users\123\Desktop\анимация\8184788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581128"/>
            <a:ext cx="1600572" cy="1575048"/>
          </a:xfrm>
          <a:prstGeom prst="rect">
            <a:avLst/>
          </a:prstGeom>
          <a:noFill/>
        </p:spPr>
      </p:pic>
      <p:pic>
        <p:nvPicPr>
          <p:cNvPr id="6" name="Picture 3" descr="C:\Users\123\Desktop\анимация\81847885.jp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55576" y="4653136"/>
            <a:ext cx="1495772" cy="157504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55576" y="1700808"/>
            <a:ext cx="725271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Современные игровые технологии в работе с детьми раннего возраста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1" y="548680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учреждения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Детский сад №67 «Умка»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2974" y="5229200"/>
            <a:ext cx="49678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Выполнил воспитатель  МБОУ Д/С №67 «Умка»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Колесникова Татьяна Анатольевна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   г. Нижневартовск 2018г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212976"/>
            <a:ext cx="6984776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331640" y="335699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1043608" y="188640"/>
            <a:ext cx="7056784" cy="864096"/>
          </a:xfrm>
          <a:prstGeom prst="downArrow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abriola" pitchFamily="82" charset="0"/>
              </a:rPr>
              <a:t>Хороводные игры </a:t>
            </a:r>
            <a:endParaRPr lang="ru-RU" sz="320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24744"/>
            <a:ext cx="4392488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90110">
            <a:off x="5554843" y="4054882"/>
            <a:ext cx="3319404" cy="2380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95024">
            <a:off x="487527" y="3925210"/>
            <a:ext cx="3025926" cy="24636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212976"/>
            <a:ext cx="6984776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03648" y="335699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971600" y="548680"/>
            <a:ext cx="7344816" cy="720080"/>
          </a:xfrm>
          <a:prstGeom prst="downArrow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abriola" pitchFamily="82" charset="0"/>
              </a:rPr>
              <a:t>Совместные игры </a:t>
            </a:r>
            <a:endParaRPr lang="ru-RU" sz="320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3859083" cy="2894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72395"/>
            <a:ext cx="3777239" cy="28975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212976"/>
            <a:ext cx="6984776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03648" y="335699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3879230" cy="2909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645024"/>
            <a:ext cx="3711807" cy="2783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501008"/>
            <a:ext cx="3601454" cy="2999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04664"/>
            <a:ext cx="3960440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212976"/>
            <a:ext cx="6984776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03648" y="335699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55576" y="476672"/>
            <a:ext cx="7632848" cy="720080"/>
          </a:xfrm>
          <a:prstGeom prst="down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abriola" pitchFamily="82" charset="0"/>
              </a:rPr>
              <a:t>Игры с правилами </a:t>
            </a:r>
            <a:endParaRPr lang="ru-RU" sz="320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96752"/>
            <a:ext cx="384042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789040"/>
            <a:ext cx="3763072" cy="2822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C:\Users\123\Desktop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908720"/>
            <a:ext cx="3095055" cy="2913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212976"/>
            <a:ext cx="6984776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331640" y="3501008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755576" y="548680"/>
            <a:ext cx="7632848" cy="720080"/>
          </a:xfrm>
          <a:prstGeom prst="downArrow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abriola" pitchFamily="82" charset="0"/>
              </a:rPr>
              <a:t>Словесные игры</a:t>
            </a:r>
            <a:endParaRPr lang="ru-RU" sz="320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44182">
            <a:off x="611560" y="1340768"/>
            <a:ext cx="3475040" cy="260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6278" y="3841304"/>
            <a:ext cx="4051104" cy="2848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76622">
            <a:off x="5213110" y="1143448"/>
            <a:ext cx="3600248" cy="2625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7" name="Picture 7" descr="C:\Users\123\Desktop\214979110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4725144"/>
            <a:ext cx="1008112" cy="1428750"/>
          </a:xfrm>
          <a:prstGeom prst="rect">
            <a:avLst/>
          </a:prstGeom>
          <a:noFill/>
        </p:spPr>
      </p:pic>
      <p:pic>
        <p:nvPicPr>
          <p:cNvPr id="13" name="Picture 7" descr="C:\Users\123\Desktop\214979110.jpg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7308304" y="4581128"/>
            <a:ext cx="1008112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212976"/>
            <a:ext cx="6984776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03648" y="335699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827584" y="548680"/>
            <a:ext cx="7560840" cy="648072"/>
          </a:xfrm>
          <a:prstGeom prst="downArrow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Gabriola" pitchFamily="82" charset="0"/>
              </a:rPr>
              <a:t>Настольно-печатные игры</a:t>
            </a:r>
            <a:endParaRPr lang="ru-RU" sz="280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96752"/>
            <a:ext cx="3490353" cy="32001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356992"/>
            <a:ext cx="3895595" cy="29216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212976"/>
            <a:ext cx="6984776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03648" y="335699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04665"/>
            <a:ext cx="4536504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356992"/>
            <a:ext cx="4279637" cy="3209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429000"/>
            <a:ext cx="4104456" cy="2924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212976"/>
            <a:ext cx="6984776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03648" y="335699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8196" name="Picture 4" descr="https://dmdou72.edumsko.ru/uploads/2000/1624/section/94564/slaj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7416824" cy="3839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8" name="Picture 6" descr="C:\Users\123\Desktop\19290_art-80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4221088"/>
            <a:ext cx="5616624" cy="22456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212976"/>
            <a:ext cx="6984776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03648" y="335699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volna.org/wp-content/uploads/2016/10/Fon6-1-1024x6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508" name="Picture 4" descr="https://lenin.guru/wp-content/uploads/2017/10/uchitelya-portret-Suhomlinskogo-neizvestnyj-hudozhnik-383x5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0264" y="1340768"/>
            <a:ext cx="2986177" cy="38984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716016" y="1124744"/>
            <a:ext cx="331236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В.А. СУХОМЛИНСКИЙ ПИСАЛ:</a:t>
            </a:r>
          </a:p>
          <a:p>
            <a:pPr algn="ctr"/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« Игра – это огромное светлое</a:t>
            </a:r>
          </a:p>
          <a:p>
            <a:pPr algn="ctr"/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окно, через которое в духовный</a:t>
            </a:r>
          </a:p>
          <a:p>
            <a:pPr algn="ctr"/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мир ребенка вливается </a:t>
            </a:r>
          </a:p>
          <a:p>
            <a:pPr algn="ctr"/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живительный поток представлений,</a:t>
            </a:r>
          </a:p>
          <a:p>
            <a:pPr algn="ctr"/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понятий об окружающим мире.</a:t>
            </a:r>
          </a:p>
          <a:p>
            <a:pPr algn="ctr"/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Игра – это искра зажигающая </a:t>
            </a:r>
          </a:p>
          <a:p>
            <a:pPr algn="ctr"/>
            <a:r>
              <a:rPr lang="ru-RU" sz="2400" b="1" dirty="0" smtClean="0">
                <a:latin typeface="Gabriola" pitchFamily="82" charset="0"/>
                <a:cs typeface="Times New Roman" pitchFamily="18" charset="0"/>
              </a:rPr>
              <a:t>огонек пытливости и любознательности» </a:t>
            </a:r>
            <a:endParaRPr lang="ru-RU" sz="2400" b="1" dirty="0">
              <a:latin typeface="Gabriola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212976"/>
            <a:ext cx="6984776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03648" y="335699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15616" y="476672"/>
            <a:ext cx="7056784" cy="2952328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Технология</a:t>
            </a:r>
            <a:r>
              <a:rPr lang="ru-RU" sz="20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– это совокупность приемов, применяемых в каком-либо деле, мастерстве, искусстве. </a:t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Педагогическая технология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- это совокупность психолого-педагогических установок, определяющих специальный набор и компоновку форм, методов, способов, приёмов обучения, </a:t>
            </a:r>
            <a:r>
              <a:rPr lang="ru-RU" sz="20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воспитательных средств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; она есть организационно - методический инструментарий педагогического процесса (Б.Т. Лихачёв).</a:t>
            </a:r>
          </a:p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8" name="Рисунок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3573016"/>
            <a:ext cx="2755900" cy="291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56" y="3284984"/>
            <a:ext cx="3241675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827584" y="548680"/>
            <a:ext cx="7380312" cy="2592288"/>
          </a:xfrm>
          <a:prstGeom prst="roundRec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2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Понятие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игровые педагогические технологии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включает достаточно обширную группу методов и приемов организации педагогического процесса в форме различных педагогических игр</a:t>
            </a:r>
          </a:p>
          <a:p>
            <a:pPr algn="ctr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Выноска со стрелкой вниз 2"/>
          <p:cNvSpPr/>
          <p:nvPr/>
        </p:nvSpPr>
        <p:spPr>
          <a:xfrm>
            <a:off x="1043608" y="548680"/>
            <a:ext cx="6912768" cy="936104"/>
          </a:xfrm>
          <a:prstGeom prst="downArrow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  <a:latin typeface="Gabriola" pitchFamily="82" charset="0"/>
                <a:cs typeface="Times New Roman" pitchFamily="18" charset="0"/>
              </a:rPr>
              <a:t>Игры в парах </a:t>
            </a:r>
            <a:endParaRPr lang="ru-RU" sz="4800" b="1" dirty="0">
              <a:solidFill>
                <a:srgbClr val="7030A0"/>
              </a:solidFill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437533">
            <a:off x="1043608" y="1628800"/>
            <a:ext cx="3024336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52142">
            <a:off x="5076056" y="1772816"/>
            <a:ext cx="2946981" cy="22102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005064"/>
            <a:ext cx="3115000" cy="2336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3" descr="C:\Users\123\Desktop\55366418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5589240"/>
            <a:ext cx="1752600" cy="571500"/>
          </a:xfrm>
          <a:prstGeom prst="rect">
            <a:avLst/>
          </a:prstGeom>
          <a:noFill/>
        </p:spPr>
      </p:pic>
      <p:pic>
        <p:nvPicPr>
          <p:cNvPr id="9" name="Picture 3" descr="C:\Users\123\Desktop\553664187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9592" y="5661248"/>
            <a:ext cx="1752600" cy="57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Выноска со стрелкой вниз 2"/>
          <p:cNvSpPr/>
          <p:nvPr/>
        </p:nvSpPr>
        <p:spPr>
          <a:xfrm>
            <a:off x="1043608" y="476672"/>
            <a:ext cx="7200800" cy="1008112"/>
          </a:xfrm>
          <a:prstGeom prst="downArrowCallout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Gabriola" pitchFamily="82" charset="0"/>
              </a:rPr>
              <a:t>Совместные игры </a:t>
            </a:r>
            <a:endParaRPr lang="ru-RU" sz="360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69108">
            <a:off x="228809" y="1664511"/>
            <a:ext cx="3811078" cy="2858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828412">
            <a:off x="4435319" y="2320007"/>
            <a:ext cx="4379979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7" name="Picture 1" descr="C:\Users\123\Desktop\54268170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5373216"/>
            <a:ext cx="1743075" cy="81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04664"/>
            <a:ext cx="6019322" cy="3686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305180">
            <a:off x="862426" y="3719265"/>
            <a:ext cx="3528392" cy="264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60028">
            <a:off x="4820865" y="3570009"/>
            <a:ext cx="3552011" cy="2664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212976"/>
            <a:ext cx="6984776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03648" y="335699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971600" y="620688"/>
            <a:ext cx="7272808" cy="864096"/>
          </a:xfrm>
          <a:prstGeom prst="downArrow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  <a:latin typeface="Gabriola" pitchFamily="82" charset="0"/>
              </a:rPr>
              <a:t>Пальчиковые игры</a:t>
            </a:r>
            <a:endParaRPr lang="ru-RU" sz="3200" b="1" dirty="0">
              <a:solidFill>
                <a:srgbClr val="7030A0"/>
              </a:solidFill>
              <a:latin typeface="Gabriola" pitchFamily="82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03069">
            <a:off x="467544" y="1700808"/>
            <a:ext cx="3515883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224">
            <a:off x="4862339" y="1809469"/>
            <a:ext cx="3600400" cy="2520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187624" y="3212976"/>
            <a:ext cx="6984776" cy="28083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403648" y="335699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26903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620688"/>
            <a:ext cx="7200800" cy="5246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130</Words>
  <Application>Microsoft Office PowerPoint</Application>
  <PresentationFormat>Экран (4:3)</PresentationFormat>
  <Paragraphs>39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 колесникова</dc:creator>
  <cp:lastModifiedBy>татьяна колесникова</cp:lastModifiedBy>
  <cp:revision>32</cp:revision>
  <dcterms:created xsi:type="dcterms:W3CDTF">2018-03-13T16:08:36Z</dcterms:created>
  <dcterms:modified xsi:type="dcterms:W3CDTF">2018-03-21T06:41:46Z</dcterms:modified>
</cp:coreProperties>
</file>